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8" r:id="rId7"/>
    <p:sldId id="269" r:id="rId8"/>
    <p:sldId id="271" r:id="rId9"/>
    <p:sldId id="272" r:id="rId10"/>
    <p:sldId id="273" r:id="rId11"/>
    <p:sldId id="286" r:id="rId12"/>
    <p:sldId id="292" r:id="rId13"/>
    <p:sldId id="291" r:id="rId14"/>
    <p:sldId id="287" r:id="rId15"/>
    <p:sldId id="290" r:id="rId16"/>
    <p:sldId id="288" r:id="rId17"/>
    <p:sldId id="294" r:id="rId18"/>
    <p:sldId id="293" r:id="rId19"/>
    <p:sldId id="276" r:id="rId20"/>
    <p:sldId id="277" r:id="rId21"/>
    <p:sldId id="280" r:id="rId22"/>
    <p:sldId id="281" r:id="rId23"/>
    <p:sldId id="285" r:id="rId2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9" autoAdjust="0"/>
    <p:restoredTop sz="94665" autoAdjust="0"/>
  </p:normalViewPr>
  <p:slideViewPr>
    <p:cSldViewPr>
      <p:cViewPr varScale="1">
        <p:scale>
          <a:sx n="84" d="100"/>
          <a:sy n="84" d="100"/>
        </p:scale>
        <p:origin x="140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4.12.2023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4.12.2023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4.12.2023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4.12.2023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4.12.2023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4.12.2023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4.12.2023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4.12.2023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4.12.2023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4.12.2023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4.12.2023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4.12.2023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2019-2020 УЧЕБНА ГОДИНА\BDP-2019-2020\ПР2\-5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04" y="455567"/>
            <a:ext cx="7605036" cy="570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84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2019-2020 УЧЕБНА ГОДИНА\BDP-2019-2020\ПР2\-6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5567"/>
            <a:ext cx="7632847" cy="573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68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2019-2020 УЧЕБНА ГОДИНА\BDP-2019-2020\ПР2\-7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63693"/>
            <a:ext cx="7488831" cy="562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68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2019-2020 УЧЕБНА ГОДИНА\BDP-2019-2020\ПР2\-8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04" y="563692"/>
            <a:ext cx="7461019" cy="560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24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9-2020 УЧЕБНА ГОДИНА\BDP-2019-2020\ПР2\-9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4" y="299136"/>
            <a:ext cx="3510052" cy="615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4211960" y="487040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sz="3600" b="1" dirty="0" smtClean="0"/>
              <a:t>Всяка година вследствие на пътнотранспортни произшествия загиват и биват тежко ранени деца, младежи, зрели и възрастни хора. </a:t>
            </a:r>
          </a:p>
          <a:p>
            <a:pPr algn="ctr"/>
            <a:r>
              <a:rPr lang="bg-BG" sz="3600" b="1" dirty="0" smtClean="0"/>
              <a:t> Безопасността на пътя е споделена отговорност</a:t>
            </a:r>
            <a:r>
              <a:rPr lang="ru-RU" sz="3600" b="1" dirty="0" smtClean="0"/>
              <a:t>. </a:t>
            </a:r>
            <a:endParaRPr lang="bg-BG" sz="3600" b="1" dirty="0"/>
          </a:p>
        </p:txBody>
      </p:sp>
    </p:spTree>
    <p:extLst>
      <p:ext uri="{BB962C8B-B14F-4D97-AF65-F5344CB8AC3E}">
        <p14:creationId xmlns:p14="http://schemas.microsoft.com/office/powerpoint/2010/main" val="27206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2019-2020 УЧЕБНА ГОДИНА\BDP-2019-2020\ПР2\-14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188640"/>
            <a:ext cx="6076950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755576" y="5157192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 smtClean="0"/>
              <a:t>На този ден да изразим нашата дълбока почит към лекарите, полицаите, пожарникарите, към всички, които всеки ден оказват съдействие и помощ на пострадалите и се борят за техния живот. 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73164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2019-2020 УЧЕБНА ГОДИНА\BDP-2019-2020\ПР2\-15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55567"/>
            <a:ext cx="7704856" cy="578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54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9-2020 УЧЕБНА ГОДИНА\BDP-2019-2020\embrace_life_logo_with_zebra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46" y="404664"/>
            <a:ext cx="28575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632025" y="5733256"/>
            <a:ext cx="57803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3200" dirty="0"/>
              <a:t>Децата </a:t>
            </a:r>
            <a:r>
              <a:rPr lang="bg-BG" sz="3200" dirty="0" smtClean="0"/>
              <a:t>са най-уязвими на пътя. </a:t>
            </a:r>
            <a:endParaRPr lang="bg-BG" sz="3200" dirty="0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7026" y="17849"/>
            <a:ext cx="1547812" cy="2520950"/>
          </a:xfrm>
          <a:prstGeom prst="rect">
            <a:avLst/>
          </a:prstGeom>
          <a:noFill/>
          <a:ln w="12700" algn="ctr">
            <a:solidFill>
              <a:srgbClr val="FF0000"/>
            </a:solidFill>
            <a:miter lim="800000"/>
            <a:headEnd/>
            <a:tailEnd/>
          </a:ln>
          <a:effectLst/>
        </p:spPr>
      </p:pic>
      <p:graphicFrame>
        <p:nvGraphicFramePr>
          <p:cNvPr id="3" name="Обект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96973707"/>
              </p:ext>
            </p:extLst>
          </p:nvPr>
        </p:nvGraphicFramePr>
        <p:xfrm>
          <a:off x="406946" y="2595063"/>
          <a:ext cx="3317875" cy="304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Photo Editor Photo" r:id="rId5" imgW="5420482" imgH="4809524" progId="">
                  <p:embed/>
                </p:oleObj>
              </mc:Choice>
              <mc:Fallback>
                <p:oleObj name="Photo Editor Photo" r:id="rId5" imgW="5420482" imgH="4809524" progId="">
                  <p:embed/>
                  <p:pic>
                    <p:nvPicPr>
                      <p:cNvPr id="0" name="Object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lum bright="-12000" contras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946" y="2595063"/>
                        <a:ext cx="3317875" cy="3049588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010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9" name="Picture 5" descr="C:\Users\kim\AppData\Local\Temp\$$_89B6\SOCIAL MEDIA IMAGES PLAIN\PE2019 09 Sept children fightin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175" y="261816"/>
            <a:ext cx="3048000" cy="203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kim\AppData\Local\Temp\$$_40DE\SOCIAL MEDIA IMAGES PLAIN\PE2019 11 Sept pedestrian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524398"/>
            <a:ext cx="4716015" cy="314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96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2019-2020 УЧЕБНА ГОДИНА\BDP-2019-2020\ПР1\-3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3378"/>
            <a:ext cx="8136903" cy="610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75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2019-2020 УЧЕБНА ГОДИНА\BDP-2019-2020\ПР1\-4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50" y="185254"/>
            <a:ext cx="8444630" cy="634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52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2019-2020 УЧЕБНА ГОДИНА\BDP-2019-2020\ПР1\-5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3378"/>
            <a:ext cx="8280919" cy="621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28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2019-2020 УЧЕБНА ГОДИНА\BDP-2019-2020\ПР1\-6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5254"/>
            <a:ext cx="8280919" cy="621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23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2019-2020 УЧЕБНА ГОДИНА\BDP-2019-2020\ПР1\-7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3378"/>
            <a:ext cx="8208912" cy="6163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53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2019-2020 УЧЕБНА ГОДИНА\BDP-2019-2020\ПР1\-8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3378"/>
            <a:ext cx="8280919" cy="621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67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2019-2020 УЧЕБНА ГОДИНА\BDP-2019-2020\ПР1\-9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9316"/>
            <a:ext cx="8424935" cy="632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87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2019-2020 УЧЕБНА ГОДИНА\BDP-2019-2020\ПР1\-10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3378"/>
            <a:ext cx="8064895" cy="605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53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2019-2020 УЧЕБНА ГОДИНА\BDP-2019-2020\ПР1\-11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1504"/>
            <a:ext cx="8064895" cy="605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4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2019-2020 УЧЕБНА ГОДИНА\BDP-2019-2020\ПР1\-12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7130"/>
            <a:ext cx="8496943" cy="637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78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2019-2020 УЧЕБНА ГОДИНА\BDP-2019-2020\ПР2\-23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55567"/>
            <a:ext cx="7704855" cy="578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8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2019-2020 УЧЕБНА ГОДИНА\BDP-2019-2020\ПР2\-24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61323"/>
            <a:ext cx="6912767" cy="518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115616" y="332656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/>
              <a:t>Нека </a:t>
            </a:r>
            <a:r>
              <a:rPr lang="ru-RU" sz="2800" b="1" dirty="0" smtClean="0"/>
              <a:t>не </a:t>
            </a:r>
            <a:r>
              <a:rPr lang="bg-BG" sz="2800" b="1" dirty="0" smtClean="0"/>
              <a:t>забравяме</a:t>
            </a:r>
            <a:r>
              <a:rPr lang="ru-RU" sz="2800" b="1" dirty="0" smtClean="0"/>
              <a:t>, </a:t>
            </a:r>
            <a:r>
              <a:rPr lang="ru-RU" sz="2800" b="1" dirty="0"/>
              <a:t>че </a:t>
            </a:r>
            <a:r>
              <a:rPr lang="bg-BG" sz="2800" b="1" dirty="0" smtClean="0"/>
              <a:t>безопасността </a:t>
            </a:r>
            <a:r>
              <a:rPr lang="ru-RU" sz="2800" b="1" dirty="0" smtClean="0"/>
              <a:t>на </a:t>
            </a:r>
            <a:r>
              <a:rPr lang="bg-BG" sz="2800" b="1" dirty="0" smtClean="0"/>
              <a:t>пътя</a:t>
            </a:r>
            <a:r>
              <a:rPr lang="ru-RU" sz="2800" b="1" dirty="0" smtClean="0"/>
              <a:t> </a:t>
            </a:r>
            <a:r>
              <a:rPr lang="bg-BG" sz="2800" b="1" dirty="0" smtClean="0"/>
              <a:t>е отговорност на всички! </a:t>
            </a:r>
            <a:endParaRPr lang="bg-BG" sz="2800" b="1" dirty="0"/>
          </a:p>
        </p:txBody>
      </p:sp>
    </p:spTree>
    <p:extLst>
      <p:ext uri="{BB962C8B-B14F-4D97-AF65-F5344CB8AC3E}">
        <p14:creationId xmlns:p14="http://schemas.microsoft.com/office/powerpoint/2010/main" val="272421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7408718" cy="570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968963" y="693090"/>
            <a:ext cx="69847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4000" b="1" dirty="0" smtClean="0">
                <a:solidFill>
                  <a:srgbClr val="00B0F0"/>
                </a:solidFill>
              </a:rPr>
              <a:t>Денят на възпоменание на жертвите от пътнотранспортни произшествия е и ден за размисъл, за любовта между хората, за осъзнаване на необходимостта от ново отношение и култура в движението по пътищата. </a:t>
            </a:r>
            <a:endParaRPr lang="bg-BG"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08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766888"/>
            <a:ext cx="59055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90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9-2020 УЧЕБНА ГОДИНА\BDP-2019-2020\ПР2\-1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1505"/>
            <a:ext cx="8064895" cy="605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6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114</Words>
  <Application>Microsoft Office PowerPoint</Application>
  <PresentationFormat>On-screen Show (4:3)</PresentationFormat>
  <Paragraphs>6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Office тема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KiM-Handjiev</dc:creator>
  <cp:lastModifiedBy>Fatme</cp:lastModifiedBy>
  <cp:revision>39</cp:revision>
  <dcterms:created xsi:type="dcterms:W3CDTF">2019-11-07T13:43:09Z</dcterms:created>
  <dcterms:modified xsi:type="dcterms:W3CDTF">2023-12-04T12:56:45Z</dcterms:modified>
</cp:coreProperties>
</file>